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2" r:id="rId3"/>
    <p:sldId id="302" r:id="rId4"/>
    <p:sldId id="275" r:id="rId5"/>
    <p:sldId id="274" r:id="rId6"/>
    <p:sldId id="273" r:id="rId7"/>
    <p:sldId id="277" r:id="rId8"/>
    <p:sldId id="280" r:id="rId9"/>
    <p:sldId id="284" r:id="rId10"/>
    <p:sldId id="283" r:id="rId11"/>
    <p:sldId id="285" r:id="rId12"/>
    <p:sldId id="282" r:id="rId13"/>
    <p:sldId id="281" r:id="rId14"/>
    <p:sldId id="289" r:id="rId15"/>
    <p:sldId id="290" r:id="rId16"/>
    <p:sldId id="295" r:id="rId17"/>
    <p:sldId id="294" r:id="rId18"/>
    <p:sldId id="293" r:id="rId19"/>
    <p:sldId id="296" r:id="rId20"/>
    <p:sldId id="297" r:id="rId21"/>
    <p:sldId id="299" r:id="rId22"/>
    <p:sldId id="291" r:id="rId23"/>
    <p:sldId id="287" r:id="rId24"/>
    <p:sldId id="300" r:id="rId25"/>
    <p:sldId id="270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8FE7C-501C-456F-9943-311D100CDB30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E2F62D-D1B8-4415-9902-8D0234432536}">
      <dgm:prSet phldrT="[文本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efficiencies</a:t>
          </a:r>
          <a:endParaRPr lang="zh-CN" altLang="en-US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ABD56D-930E-4D02-8C4A-D7F369AEBC33}" type="parTrans" cxnId="{B84A0DCE-D9C1-4EA7-B247-3EE44D0060BA}">
      <dgm:prSet/>
      <dgm:spPr/>
      <dgm:t>
        <a:bodyPr/>
        <a:lstStyle/>
        <a:p>
          <a:endParaRPr lang="zh-CN" altLang="en-US"/>
        </a:p>
      </dgm:t>
    </dgm:pt>
    <dgm:pt modelId="{DC554A1A-6AA7-412B-81D8-668871AB3B76}" type="sibTrans" cxnId="{B84A0DCE-D9C1-4EA7-B247-3EE44D0060BA}">
      <dgm:prSet/>
      <dgm:spPr/>
      <dgm:t>
        <a:bodyPr/>
        <a:lstStyle/>
        <a:p>
          <a:endParaRPr lang="zh-CN" altLang="en-US"/>
        </a:p>
      </dgm:t>
    </dgm:pt>
    <dgm:pt modelId="{84989BE8-7058-4FEE-AE10-E776D98BCC26}">
      <dgm:prSet phldrT="[文本]" custT="1"/>
      <dgm:spPr/>
      <dgm:t>
        <a:bodyPr/>
        <a:lstStyle/>
        <a:p>
          <a:r>
            <a:rPr lang="en-US" sz="1800" b="0" dirty="0" smtClean="0">
              <a:latin typeface="Times New Roman" pitchFamily="18" charset="0"/>
              <a:cs typeface="Times New Roman" pitchFamily="18" charset="0"/>
            </a:rPr>
            <a:t>optical absorption</a:t>
          </a:r>
          <a:endParaRPr lang="zh-CN" altLang="en-US" sz="1800" b="0" dirty="0">
            <a:latin typeface="Times New Roman" pitchFamily="18" charset="0"/>
            <a:cs typeface="Times New Roman" pitchFamily="18" charset="0"/>
          </a:endParaRPr>
        </a:p>
      </dgm:t>
    </dgm:pt>
    <dgm:pt modelId="{0877C220-4DA7-463B-B20A-3D6A59E18288}" type="parTrans" cxnId="{FE416D43-5A33-401E-A036-1B2DDE8F125B}">
      <dgm:prSet/>
      <dgm:spPr/>
      <dgm:t>
        <a:bodyPr/>
        <a:lstStyle/>
        <a:p>
          <a:endParaRPr lang="zh-CN" altLang="en-US"/>
        </a:p>
      </dgm:t>
    </dgm:pt>
    <dgm:pt modelId="{768AE084-348F-46C5-8B00-7A2602CD7EC2}" type="sibTrans" cxnId="{FE416D43-5A33-401E-A036-1B2DDE8F125B}">
      <dgm:prSet/>
      <dgm:spPr/>
      <dgm:t>
        <a:bodyPr/>
        <a:lstStyle/>
        <a:p>
          <a:endParaRPr lang="zh-CN" altLang="en-US"/>
        </a:p>
      </dgm:t>
    </dgm:pt>
    <dgm:pt modelId="{2B3F0AD7-0C29-4AF5-8881-73F85321C611}">
      <dgm:prSet phldrT="[文本]" custT="1"/>
      <dgm:spPr/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photogenerated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charge separation</a:t>
          </a:r>
          <a:endParaRPr lang="zh-CN" alt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64C36E1-98AC-45C2-8F88-C040EB4A24BD}" type="parTrans" cxnId="{D9C211C4-0607-4382-8BC0-0712E73AEC9D}">
      <dgm:prSet/>
      <dgm:spPr/>
      <dgm:t>
        <a:bodyPr/>
        <a:lstStyle/>
        <a:p>
          <a:endParaRPr lang="zh-CN" altLang="en-US"/>
        </a:p>
      </dgm:t>
    </dgm:pt>
    <dgm:pt modelId="{F9DE8237-0238-4AF1-8B3F-60038AB9A397}" type="sibTrans" cxnId="{D9C211C4-0607-4382-8BC0-0712E73AEC9D}">
      <dgm:prSet/>
      <dgm:spPr/>
      <dgm:t>
        <a:bodyPr/>
        <a:lstStyle/>
        <a:p>
          <a:endParaRPr lang="zh-CN" altLang="en-US"/>
        </a:p>
      </dgm:t>
    </dgm:pt>
    <dgm:pt modelId="{92C535C7-D336-4856-AE9B-4460B42AA654}">
      <dgm:prSet phldrT="[文本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carrier-induced surface reaction</a:t>
          </a:r>
          <a:endParaRPr lang="zh-CN" alt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07EBC37A-7386-4613-B66B-5E7D7FE4A54C}" type="parTrans" cxnId="{2582FBA1-2395-4410-9221-CAE978C014E4}">
      <dgm:prSet/>
      <dgm:spPr/>
      <dgm:t>
        <a:bodyPr/>
        <a:lstStyle/>
        <a:p>
          <a:endParaRPr lang="zh-CN" altLang="en-US"/>
        </a:p>
      </dgm:t>
    </dgm:pt>
    <dgm:pt modelId="{E26FE9C8-D020-43D2-A713-30EF554942CE}" type="sibTrans" cxnId="{2582FBA1-2395-4410-9221-CAE978C014E4}">
      <dgm:prSet/>
      <dgm:spPr/>
      <dgm:t>
        <a:bodyPr/>
        <a:lstStyle/>
        <a:p>
          <a:endParaRPr lang="zh-CN" altLang="en-US"/>
        </a:p>
      </dgm:t>
    </dgm:pt>
    <dgm:pt modelId="{8356BFFD-4C86-4A40-83B4-E2B0083B080C}" type="pres">
      <dgm:prSet presAssocID="{7808FE7C-501C-456F-9943-311D100CDB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9FE5F24-68DA-4EBA-A83F-FEA1032D0F53}" type="pres">
      <dgm:prSet presAssocID="{87E2F62D-D1B8-4415-9902-8D0234432536}" presName="centerShape" presStyleLbl="node0" presStyleIdx="0" presStyleCnt="1" custScaleY="100409" custLinFactNeighborX="1820" custLinFactNeighborY="-5175"/>
      <dgm:spPr/>
      <dgm:t>
        <a:bodyPr/>
        <a:lstStyle/>
        <a:p>
          <a:endParaRPr lang="zh-CN" altLang="en-US"/>
        </a:p>
      </dgm:t>
    </dgm:pt>
    <dgm:pt modelId="{4E08D633-C184-4703-B57B-5363827A531D}" type="pres">
      <dgm:prSet presAssocID="{84989BE8-7058-4FEE-AE10-E776D98BCC26}" presName="node" presStyleLbl="node1" presStyleIdx="0" presStyleCnt="3" custScaleX="173556" custScaleY="9053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AB543A-8484-4F75-B966-163D32D82D25}" type="pres">
      <dgm:prSet presAssocID="{84989BE8-7058-4FEE-AE10-E776D98BCC26}" presName="dummy" presStyleCnt="0"/>
      <dgm:spPr/>
    </dgm:pt>
    <dgm:pt modelId="{7CBA6916-DC32-4E00-B981-61B6A4B928AF}" type="pres">
      <dgm:prSet presAssocID="{768AE084-348F-46C5-8B00-7A2602CD7EC2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AE118AF7-6BC0-47D9-A9AF-4D0245FA7710}" type="pres">
      <dgm:prSet presAssocID="{2B3F0AD7-0C29-4AF5-8881-73F85321C611}" presName="node" presStyleLbl="node1" presStyleIdx="1" presStyleCnt="3" custScaleX="1613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1961CA-351F-42A7-982D-0D8DBF01F1FD}" type="pres">
      <dgm:prSet presAssocID="{2B3F0AD7-0C29-4AF5-8881-73F85321C611}" presName="dummy" presStyleCnt="0"/>
      <dgm:spPr/>
    </dgm:pt>
    <dgm:pt modelId="{3E957CA3-253D-44F4-B23F-1837D4C3B4A5}" type="pres">
      <dgm:prSet presAssocID="{F9DE8237-0238-4AF1-8B3F-60038AB9A397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9D2A7DF6-976F-4FE3-A7CD-8CF712E9E23E}" type="pres">
      <dgm:prSet presAssocID="{92C535C7-D336-4856-AE9B-4460B42AA654}" presName="node" presStyleLbl="node1" presStyleIdx="2" presStyleCnt="3" custScaleX="16264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D6FC9A-C538-46FC-86C3-1D895AA898D2}" type="pres">
      <dgm:prSet presAssocID="{92C535C7-D336-4856-AE9B-4460B42AA654}" presName="dummy" presStyleCnt="0"/>
      <dgm:spPr/>
    </dgm:pt>
    <dgm:pt modelId="{CC4ABCA3-5497-4BE9-99AF-591F1361212B}" type="pres">
      <dgm:prSet presAssocID="{E26FE9C8-D020-43D2-A713-30EF554942CE}" presName="sibTrans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F8CB0039-DD08-4859-9352-DA4616C97F6B}" type="presOf" srcId="{E26FE9C8-D020-43D2-A713-30EF554942CE}" destId="{CC4ABCA3-5497-4BE9-99AF-591F1361212B}" srcOrd="0" destOrd="0" presId="urn:microsoft.com/office/officeart/2005/8/layout/radial6"/>
    <dgm:cxn modelId="{ED3B0786-34A7-4EAD-A09B-21DE31EA926B}" type="presOf" srcId="{7808FE7C-501C-456F-9943-311D100CDB30}" destId="{8356BFFD-4C86-4A40-83B4-E2B0083B080C}" srcOrd="0" destOrd="0" presId="urn:microsoft.com/office/officeart/2005/8/layout/radial6"/>
    <dgm:cxn modelId="{2582FBA1-2395-4410-9221-CAE978C014E4}" srcId="{87E2F62D-D1B8-4415-9902-8D0234432536}" destId="{92C535C7-D336-4856-AE9B-4460B42AA654}" srcOrd="2" destOrd="0" parTransId="{07EBC37A-7386-4613-B66B-5E7D7FE4A54C}" sibTransId="{E26FE9C8-D020-43D2-A713-30EF554942CE}"/>
    <dgm:cxn modelId="{7C8A111E-04C6-4A48-8402-40E9095447F3}" type="presOf" srcId="{92C535C7-D336-4856-AE9B-4460B42AA654}" destId="{9D2A7DF6-976F-4FE3-A7CD-8CF712E9E23E}" srcOrd="0" destOrd="0" presId="urn:microsoft.com/office/officeart/2005/8/layout/radial6"/>
    <dgm:cxn modelId="{A83810FF-08A7-4F1E-AC5E-AB3D9BD83D01}" type="presOf" srcId="{F9DE8237-0238-4AF1-8B3F-60038AB9A397}" destId="{3E957CA3-253D-44F4-B23F-1837D4C3B4A5}" srcOrd="0" destOrd="0" presId="urn:microsoft.com/office/officeart/2005/8/layout/radial6"/>
    <dgm:cxn modelId="{20CDD14C-3A92-4CF7-95BF-E880EDFC82C4}" type="presOf" srcId="{768AE084-348F-46C5-8B00-7A2602CD7EC2}" destId="{7CBA6916-DC32-4E00-B981-61B6A4B928AF}" srcOrd="0" destOrd="0" presId="urn:microsoft.com/office/officeart/2005/8/layout/radial6"/>
    <dgm:cxn modelId="{D9C211C4-0607-4382-8BC0-0712E73AEC9D}" srcId="{87E2F62D-D1B8-4415-9902-8D0234432536}" destId="{2B3F0AD7-0C29-4AF5-8881-73F85321C611}" srcOrd="1" destOrd="0" parTransId="{364C36E1-98AC-45C2-8F88-C040EB4A24BD}" sibTransId="{F9DE8237-0238-4AF1-8B3F-60038AB9A397}"/>
    <dgm:cxn modelId="{B84A0DCE-D9C1-4EA7-B247-3EE44D0060BA}" srcId="{7808FE7C-501C-456F-9943-311D100CDB30}" destId="{87E2F62D-D1B8-4415-9902-8D0234432536}" srcOrd="0" destOrd="0" parTransId="{C8ABD56D-930E-4D02-8C4A-D7F369AEBC33}" sibTransId="{DC554A1A-6AA7-412B-81D8-668871AB3B76}"/>
    <dgm:cxn modelId="{22275DD9-A0AB-479B-ACCA-CE4FB47E4A12}" type="presOf" srcId="{84989BE8-7058-4FEE-AE10-E776D98BCC26}" destId="{4E08D633-C184-4703-B57B-5363827A531D}" srcOrd="0" destOrd="0" presId="urn:microsoft.com/office/officeart/2005/8/layout/radial6"/>
    <dgm:cxn modelId="{FE416D43-5A33-401E-A036-1B2DDE8F125B}" srcId="{87E2F62D-D1B8-4415-9902-8D0234432536}" destId="{84989BE8-7058-4FEE-AE10-E776D98BCC26}" srcOrd="0" destOrd="0" parTransId="{0877C220-4DA7-463B-B20A-3D6A59E18288}" sibTransId="{768AE084-348F-46C5-8B00-7A2602CD7EC2}"/>
    <dgm:cxn modelId="{D9E67332-DFE5-4E2B-8997-C3232948E097}" type="presOf" srcId="{87E2F62D-D1B8-4415-9902-8D0234432536}" destId="{B9FE5F24-68DA-4EBA-A83F-FEA1032D0F53}" srcOrd="0" destOrd="0" presId="urn:microsoft.com/office/officeart/2005/8/layout/radial6"/>
    <dgm:cxn modelId="{0C9D1AB9-786C-4BEF-8881-A07BC07F696D}" type="presOf" srcId="{2B3F0AD7-0C29-4AF5-8881-73F85321C611}" destId="{AE118AF7-6BC0-47D9-A9AF-4D0245FA7710}" srcOrd="0" destOrd="0" presId="urn:microsoft.com/office/officeart/2005/8/layout/radial6"/>
    <dgm:cxn modelId="{29B76984-0D76-4A4A-A4BD-DCC7FD25173E}" type="presParOf" srcId="{8356BFFD-4C86-4A40-83B4-E2B0083B080C}" destId="{B9FE5F24-68DA-4EBA-A83F-FEA1032D0F53}" srcOrd="0" destOrd="0" presId="urn:microsoft.com/office/officeart/2005/8/layout/radial6"/>
    <dgm:cxn modelId="{C4B6B3EB-B398-4EF4-8D65-50EE202BD65A}" type="presParOf" srcId="{8356BFFD-4C86-4A40-83B4-E2B0083B080C}" destId="{4E08D633-C184-4703-B57B-5363827A531D}" srcOrd="1" destOrd="0" presId="urn:microsoft.com/office/officeart/2005/8/layout/radial6"/>
    <dgm:cxn modelId="{17710E2E-1F70-4ED2-A536-67321E3412FE}" type="presParOf" srcId="{8356BFFD-4C86-4A40-83B4-E2B0083B080C}" destId="{98AB543A-8484-4F75-B966-163D32D82D25}" srcOrd="2" destOrd="0" presId="urn:microsoft.com/office/officeart/2005/8/layout/radial6"/>
    <dgm:cxn modelId="{7DFDE4BA-6D61-4AE1-A90C-584DD2355426}" type="presParOf" srcId="{8356BFFD-4C86-4A40-83B4-E2B0083B080C}" destId="{7CBA6916-DC32-4E00-B981-61B6A4B928AF}" srcOrd="3" destOrd="0" presId="urn:microsoft.com/office/officeart/2005/8/layout/radial6"/>
    <dgm:cxn modelId="{E52EEC21-19CB-4F7E-B4E4-E82B6648659D}" type="presParOf" srcId="{8356BFFD-4C86-4A40-83B4-E2B0083B080C}" destId="{AE118AF7-6BC0-47D9-A9AF-4D0245FA7710}" srcOrd="4" destOrd="0" presId="urn:microsoft.com/office/officeart/2005/8/layout/radial6"/>
    <dgm:cxn modelId="{9B6A5AF2-6AE3-4191-9E59-64A90D3A1F53}" type="presParOf" srcId="{8356BFFD-4C86-4A40-83B4-E2B0083B080C}" destId="{651961CA-351F-42A7-982D-0D8DBF01F1FD}" srcOrd="5" destOrd="0" presId="urn:microsoft.com/office/officeart/2005/8/layout/radial6"/>
    <dgm:cxn modelId="{EDC38AC0-938B-48F9-BFC9-721DE14C55FF}" type="presParOf" srcId="{8356BFFD-4C86-4A40-83B4-E2B0083B080C}" destId="{3E957CA3-253D-44F4-B23F-1837D4C3B4A5}" srcOrd="6" destOrd="0" presId="urn:microsoft.com/office/officeart/2005/8/layout/radial6"/>
    <dgm:cxn modelId="{AA8CED26-295C-48B0-A530-FFA95FF51E5A}" type="presParOf" srcId="{8356BFFD-4C86-4A40-83B4-E2B0083B080C}" destId="{9D2A7DF6-976F-4FE3-A7CD-8CF712E9E23E}" srcOrd="7" destOrd="0" presId="urn:microsoft.com/office/officeart/2005/8/layout/radial6"/>
    <dgm:cxn modelId="{9B0FCD26-56F7-49C7-B73F-DAD69828D353}" type="presParOf" srcId="{8356BFFD-4C86-4A40-83B4-E2B0083B080C}" destId="{45D6FC9A-C538-46FC-86C3-1D895AA898D2}" srcOrd="8" destOrd="0" presId="urn:microsoft.com/office/officeart/2005/8/layout/radial6"/>
    <dgm:cxn modelId="{E539245F-1AAE-44DE-9C94-81AFBDC90736}" type="presParOf" srcId="{8356BFFD-4C86-4A40-83B4-E2B0083B080C}" destId="{CC4ABCA3-5497-4BE9-99AF-591F1361212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209EB1-6B59-40AD-8ED3-0501F2AE48EB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AE43342-CDEA-4662-9561-DEC9EDCE316C}">
      <dgm:prSet phldrT="[文本]"/>
      <dgm:spPr/>
      <dgm:t>
        <a:bodyPr/>
        <a:lstStyle/>
        <a:p>
          <a:r>
            <a:rPr lang="en-US" altLang="zh-CN" dirty="0" err="1" smtClean="0">
              <a:latin typeface="Times New Roman" pitchFamily="18" charset="0"/>
              <a:cs typeface="Times New Roman" pitchFamily="18" charset="0"/>
            </a:rPr>
            <a:t>Photocatalyst</a:t>
          </a:r>
          <a:endParaRPr lang="en-US" altLang="zh-CN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altLang="zh-CN" dirty="0" smtClean="0">
              <a:latin typeface="Times New Roman" pitchFamily="18" charset="0"/>
              <a:cs typeface="Times New Roman" pitchFamily="18" charset="0"/>
            </a:rPr>
            <a:t>TiO</a:t>
          </a:r>
          <a:r>
            <a:rPr lang="en-US" altLang="zh-CN" baseline="-250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zh-CN" altLang="en-US" baseline="-25000" dirty="0">
            <a:latin typeface="Times New Roman" pitchFamily="18" charset="0"/>
            <a:cs typeface="Times New Roman" pitchFamily="18" charset="0"/>
          </a:endParaRPr>
        </a:p>
      </dgm:t>
    </dgm:pt>
    <dgm:pt modelId="{392EEF6B-0100-4BB8-BBBC-1130BC950576}" type="parTrans" cxnId="{83D73C92-5BCC-4744-B3FD-70EA78549C30}">
      <dgm:prSet/>
      <dgm:spPr/>
      <dgm:t>
        <a:bodyPr/>
        <a:lstStyle/>
        <a:p>
          <a:endParaRPr lang="zh-CN" altLang="en-US"/>
        </a:p>
      </dgm:t>
    </dgm:pt>
    <dgm:pt modelId="{B2EA2487-2977-4D2C-A79B-5F2D842550B0}" type="sibTrans" cxnId="{83D73C92-5BCC-4744-B3FD-70EA78549C30}">
      <dgm:prSet/>
      <dgm:spPr/>
      <dgm:t>
        <a:bodyPr/>
        <a:lstStyle/>
        <a:p>
          <a:endParaRPr lang="zh-CN" altLang="en-US"/>
        </a:p>
      </dgm:t>
    </dgm:pt>
    <dgm:pt modelId="{109520A3-580B-4260-A1B1-2655F40FF2EA}">
      <dgm:prSet phldrT="[文本]" custT="1"/>
      <dgm:spPr/>
      <dgm:t>
        <a:bodyPr/>
        <a:lstStyle/>
        <a:p>
          <a:r>
            <a:rPr lang="en-US" altLang="zh-CN" sz="1800" dirty="0" err="1" smtClean="0">
              <a:latin typeface="Times New Roman" pitchFamily="18" charset="0"/>
              <a:cs typeface="Times New Roman" pitchFamily="18" charset="0"/>
            </a:rPr>
            <a:t>NO</a:t>
          </a:r>
          <a:r>
            <a:rPr lang="en-US" altLang="zh-CN" sz="1800" baseline="-25000" dirty="0" err="1" smtClean="0">
              <a:latin typeface="Times New Roman" pitchFamily="18" charset="0"/>
              <a:cs typeface="Times New Roman" pitchFamily="18" charset="0"/>
            </a:rPr>
            <a:t>x</a:t>
          </a:r>
          <a:r>
            <a:rPr lang="en-US" altLang="zh-CN" sz="1800" baseline="-25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CN" sz="1800" dirty="0" smtClean="0">
              <a:latin typeface="Times New Roman" pitchFamily="18" charset="0"/>
              <a:cs typeface="Times New Roman" pitchFamily="18" charset="0"/>
            </a:rPr>
            <a:t>decomposition</a:t>
          </a:r>
          <a:endParaRPr lang="zh-CN" alt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07C9CCA9-ABCE-4716-8A78-E1927443B1C0}" type="parTrans" cxnId="{D4855DE5-C646-4C20-9158-309120A7824C}">
      <dgm:prSet/>
      <dgm:spPr/>
      <dgm:t>
        <a:bodyPr/>
        <a:lstStyle/>
        <a:p>
          <a:endParaRPr lang="zh-CN" altLang="en-US"/>
        </a:p>
      </dgm:t>
    </dgm:pt>
    <dgm:pt modelId="{050330A2-C4B1-4ACD-894E-0C85C9E41A68}" type="sibTrans" cxnId="{D4855DE5-C646-4C20-9158-309120A7824C}">
      <dgm:prSet/>
      <dgm:spPr/>
      <dgm:t>
        <a:bodyPr/>
        <a:lstStyle/>
        <a:p>
          <a:endParaRPr lang="zh-CN" altLang="en-US"/>
        </a:p>
      </dgm:t>
    </dgm:pt>
    <dgm:pt modelId="{433296CE-CB3A-4B41-AA25-F3BA00492C1B}">
      <dgm:prSet phldrT="[文本]"/>
      <dgm:spPr/>
      <dgm:t>
        <a:bodyPr/>
        <a:lstStyle/>
        <a:p>
          <a:endParaRPr lang="en-US" altLang="zh-CN" dirty="0" smtClean="0"/>
        </a:p>
        <a:p>
          <a:r>
            <a:rPr lang="en-US" altLang="zh-CN" dirty="0" smtClean="0">
              <a:latin typeface="Times New Roman" pitchFamily="18" charset="0"/>
              <a:cs typeface="Times New Roman" pitchFamily="18" charset="0"/>
            </a:rPr>
            <a:t>Deodorization </a:t>
          </a:r>
          <a:endParaRPr lang="zh-CN" altLang="en-US" dirty="0">
            <a:latin typeface="Times New Roman" pitchFamily="18" charset="0"/>
            <a:cs typeface="Times New Roman" pitchFamily="18" charset="0"/>
          </a:endParaRPr>
        </a:p>
      </dgm:t>
    </dgm:pt>
    <dgm:pt modelId="{8D388D4B-7E56-4A2D-9361-02DF5703225F}" type="parTrans" cxnId="{C39A973B-F51F-4BA7-9849-2ADAAC0CB53A}">
      <dgm:prSet/>
      <dgm:spPr/>
      <dgm:t>
        <a:bodyPr/>
        <a:lstStyle/>
        <a:p>
          <a:endParaRPr lang="zh-CN" altLang="en-US"/>
        </a:p>
      </dgm:t>
    </dgm:pt>
    <dgm:pt modelId="{79878A62-03DB-43AD-8FA7-9651835B4E4D}" type="sibTrans" cxnId="{C39A973B-F51F-4BA7-9849-2ADAAC0CB53A}">
      <dgm:prSet/>
      <dgm:spPr/>
      <dgm:t>
        <a:bodyPr/>
        <a:lstStyle/>
        <a:p>
          <a:endParaRPr lang="zh-CN" altLang="en-US"/>
        </a:p>
      </dgm:t>
    </dgm:pt>
    <dgm:pt modelId="{22B8D417-5B7C-4EE6-949E-43041D8431C8}">
      <dgm:prSet phldrT="[文本]"/>
      <dgm:spPr/>
      <dgm:t>
        <a:bodyPr/>
        <a:lstStyle/>
        <a:p>
          <a:r>
            <a:rPr lang="en-US" altLang="zh-CN" dirty="0" smtClean="0">
              <a:latin typeface="Times New Roman" pitchFamily="18" charset="0"/>
              <a:cs typeface="Times New Roman" pitchFamily="18" charset="0"/>
            </a:rPr>
            <a:t>Water treatment</a:t>
          </a:r>
          <a:endParaRPr lang="zh-CN" altLang="en-US" dirty="0">
            <a:latin typeface="Times New Roman" pitchFamily="18" charset="0"/>
            <a:cs typeface="Times New Roman" pitchFamily="18" charset="0"/>
          </a:endParaRPr>
        </a:p>
      </dgm:t>
    </dgm:pt>
    <dgm:pt modelId="{77CA0894-3A71-4C45-B7EE-EE7C337FC0B7}" type="parTrans" cxnId="{430F4AB5-27BD-4DB3-9DA7-2356E6D170D5}">
      <dgm:prSet/>
      <dgm:spPr/>
      <dgm:t>
        <a:bodyPr/>
        <a:lstStyle/>
        <a:p>
          <a:endParaRPr lang="zh-CN" altLang="en-US"/>
        </a:p>
      </dgm:t>
    </dgm:pt>
    <dgm:pt modelId="{B1C529E7-9179-4CD1-8996-7314913A1811}" type="sibTrans" cxnId="{430F4AB5-27BD-4DB3-9DA7-2356E6D170D5}">
      <dgm:prSet/>
      <dgm:spPr/>
      <dgm:t>
        <a:bodyPr/>
        <a:lstStyle/>
        <a:p>
          <a:endParaRPr lang="zh-CN" altLang="en-US"/>
        </a:p>
      </dgm:t>
    </dgm:pt>
    <dgm:pt modelId="{DE6CC1D3-DD1E-4EA5-8AF0-A61972A4EC20}">
      <dgm:prSet phldrT="[文本]" custT="1"/>
      <dgm:spPr/>
      <dgm:t>
        <a:bodyPr/>
        <a:lstStyle/>
        <a:p>
          <a:r>
            <a:rPr lang="en-US" altLang="zh-CN" sz="1400" dirty="0" smtClean="0">
              <a:latin typeface="Times New Roman" pitchFamily="18" charset="0"/>
              <a:cs typeface="Times New Roman" pitchFamily="18" charset="0"/>
            </a:rPr>
            <a:t>Anti –bacteria </a:t>
          </a:r>
          <a:endParaRPr lang="zh-CN" alt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C5B7A880-5940-4AA3-AF55-50BA4F03201D}" type="parTrans" cxnId="{E0F33677-228F-47F4-9CF5-52BDA357C95E}">
      <dgm:prSet/>
      <dgm:spPr/>
      <dgm:t>
        <a:bodyPr/>
        <a:lstStyle/>
        <a:p>
          <a:endParaRPr lang="zh-CN" altLang="en-US"/>
        </a:p>
      </dgm:t>
    </dgm:pt>
    <dgm:pt modelId="{C0B74758-7015-4645-833F-1202FD130770}" type="sibTrans" cxnId="{E0F33677-228F-47F4-9CF5-52BDA357C95E}">
      <dgm:prSet/>
      <dgm:spPr/>
      <dgm:t>
        <a:bodyPr/>
        <a:lstStyle/>
        <a:p>
          <a:endParaRPr lang="zh-CN" altLang="en-US"/>
        </a:p>
      </dgm:t>
    </dgm:pt>
    <dgm:pt modelId="{4E8A1E5C-A8EC-4A9D-AACC-4F183E413D5C}">
      <dgm:prSet phldrT="[文本]"/>
      <dgm:spPr/>
      <dgm:t>
        <a:bodyPr/>
        <a:lstStyle/>
        <a:p>
          <a:endParaRPr lang="en-US" altLang="zh-CN" dirty="0" smtClean="0"/>
        </a:p>
        <a:p>
          <a:r>
            <a:rPr lang="en-US" altLang="zh-CN" dirty="0" smtClean="0">
              <a:latin typeface="Times New Roman" pitchFamily="18" charset="0"/>
              <a:cs typeface="Times New Roman" pitchFamily="18" charset="0"/>
            </a:rPr>
            <a:t>Dirtiness prevention </a:t>
          </a:r>
          <a:endParaRPr lang="zh-CN" altLang="en-US" dirty="0">
            <a:latin typeface="Times New Roman" pitchFamily="18" charset="0"/>
            <a:cs typeface="Times New Roman" pitchFamily="18" charset="0"/>
          </a:endParaRPr>
        </a:p>
      </dgm:t>
    </dgm:pt>
    <dgm:pt modelId="{6C428260-82FE-4173-B357-E6AEA0B75C03}" type="parTrans" cxnId="{29B069CB-B1A2-4BAA-8708-80E9F70C8138}">
      <dgm:prSet/>
      <dgm:spPr/>
      <dgm:t>
        <a:bodyPr/>
        <a:lstStyle/>
        <a:p>
          <a:endParaRPr lang="zh-CN" altLang="en-US"/>
        </a:p>
      </dgm:t>
    </dgm:pt>
    <dgm:pt modelId="{110B26F6-17A5-4193-8E58-2CA1C170D120}" type="sibTrans" cxnId="{29B069CB-B1A2-4BAA-8708-80E9F70C8138}">
      <dgm:prSet/>
      <dgm:spPr/>
      <dgm:t>
        <a:bodyPr/>
        <a:lstStyle/>
        <a:p>
          <a:endParaRPr lang="zh-CN" altLang="en-US"/>
        </a:p>
      </dgm:t>
    </dgm:pt>
    <dgm:pt modelId="{8B177BAD-7312-400E-A97D-DB9818A8521F}" type="pres">
      <dgm:prSet presAssocID="{3E209EB1-6B59-40AD-8ED3-0501F2AE48E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3AE6C34-C649-4822-AE45-A2F6CC786430}" type="pres">
      <dgm:prSet presAssocID="{FAE43342-CDEA-4662-9561-DEC9EDCE316C}" presName="centerShape" presStyleLbl="node0" presStyleIdx="0" presStyleCnt="1" custScaleX="133594" custScaleY="125206" custLinFactNeighborX="-406" custLinFactNeighborY="-1938"/>
      <dgm:spPr/>
      <dgm:t>
        <a:bodyPr/>
        <a:lstStyle/>
        <a:p>
          <a:endParaRPr lang="zh-CN" altLang="en-US"/>
        </a:p>
      </dgm:t>
    </dgm:pt>
    <dgm:pt modelId="{637B2FF7-D012-42DF-ACC3-C40A30100D51}" type="pres">
      <dgm:prSet presAssocID="{109520A3-580B-4260-A1B1-2655F40FF2EA}" presName="node" presStyleLbl="node1" presStyleIdx="0" presStyleCnt="5" custScaleX="1908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2D9CD2-D8DC-4838-84C7-EAD486DF4443}" type="pres">
      <dgm:prSet presAssocID="{109520A3-580B-4260-A1B1-2655F40FF2EA}" presName="dummy" presStyleCnt="0"/>
      <dgm:spPr/>
    </dgm:pt>
    <dgm:pt modelId="{FDD9EB57-2E18-4FE6-8C26-6E96F3657C4F}" type="pres">
      <dgm:prSet presAssocID="{050330A2-C4B1-4ACD-894E-0C85C9E41A68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F5107586-0EBF-403E-AE66-02AEE8C38709}" type="pres">
      <dgm:prSet presAssocID="{433296CE-CB3A-4B41-AA25-F3BA00492C1B}" presName="node" presStyleLbl="node1" presStyleIdx="1" presStyleCnt="5" custScaleY="1664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4B60F4-C5C5-4D15-9444-E5542384A367}" type="pres">
      <dgm:prSet presAssocID="{433296CE-CB3A-4B41-AA25-F3BA00492C1B}" presName="dummy" presStyleCnt="0"/>
      <dgm:spPr/>
    </dgm:pt>
    <dgm:pt modelId="{101AACBE-7129-40E0-AA91-8179090110D0}" type="pres">
      <dgm:prSet presAssocID="{79878A62-03DB-43AD-8FA7-9651835B4E4D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FF13A0F7-CEA2-4286-AF40-C97EA9DC6119}" type="pres">
      <dgm:prSet presAssocID="{4E8A1E5C-A8EC-4A9D-AACC-4F183E413D5C}" presName="node" presStyleLbl="node1" presStyleIdx="2" presStyleCnt="5" custScaleX="1601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094C03-B193-4552-9101-009FC88DC6F8}" type="pres">
      <dgm:prSet presAssocID="{4E8A1E5C-A8EC-4A9D-AACC-4F183E413D5C}" presName="dummy" presStyleCnt="0"/>
      <dgm:spPr/>
    </dgm:pt>
    <dgm:pt modelId="{A5726A2D-E6B1-44FA-B149-FE5AFDA1526E}" type="pres">
      <dgm:prSet presAssocID="{110B26F6-17A5-4193-8E58-2CA1C170D120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774B977A-8FA6-4AA8-AB96-D9321620F746}" type="pres">
      <dgm:prSet presAssocID="{22B8D417-5B7C-4EE6-949E-43041D8431C8}" presName="node" presStyleLbl="node1" presStyleIdx="3" presStyleCnt="5" custScaleX="1749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BD0BCE-B575-406B-B4F8-0C60965E1B29}" type="pres">
      <dgm:prSet presAssocID="{22B8D417-5B7C-4EE6-949E-43041D8431C8}" presName="dummy" presStyleCnt="0"/>
      <dgm:spPr/>
    </dgm:pt>
    <dgm:pt modelId="{7BDD980B-92C6-4DD0-ABDC-5E6352E9DCC8}" type="pres">
      <dgm:prSet presAssocID="{B1C529E7-9179-4CD1-8996-7314913A1811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3D3E49A4-AC7D-48BA-98B0-52534FE3DCD2}" type="pres">
      <dgm:prSet presAssocID="{DE6CC1D3-DD1E-4EA5-8AF0-A61972A4EC20}" presName="node" presStyleLbl="node1" presStyleIdx="4" presStyleCnt="5" custScaleY="17708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06E983-F319-421D-B904-B40F44768A1D}" type="pres">
      <dgm:prSet presAssocID="{DE6CC1D3-DD1E-4EA5-8AF0-A61972A4EC20}" presName="dummy" presStyleCnt="0"/>
      <dgm:spPr/>
    </dgm:pt>
    <dgm:pt modelId="{7BA9DE4F-C5ED-47AE-8036-211198DAFC56}" type="pres">
      <dgm:prSet presAssocID="{C0B74758-7015-4645-833F-1202FD130770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6D564699-07EC-4B48-ABD0-066C48144D72}" type="presOf" srcId="{110B26F6-17A5-4193-8E58-2CA1C170D120}" destId="{A5726A2D-E6B1-44FA-B149-FE5AFDA1526E}" srcOrd="0" destOrd="0" presId="urn:microsoft.com/office/officeart/2005/8/layout/radial6"/>
    <dgm:cxn modelId="{DD534FAB-8EE6-4616-B37A-100472768D7D}" type="presOf" srcId="{DE6CC1D3-DD1E-4EA5-8AF0-A61972A4EC20}" destId="{3D3E49A4-AC7D-48BA-98B0-52534FE3DCD2}" srcOrd="0" destOrd="0" presId="urn:microsoft.com/office/officeart/2005/8/layout/radial6"/>
    <dgm:cxn modelId="{FD3993BA-61D4-4041-9DCE-046B5B234960}" type="presOf" srcId="{050330A2-C4B1-4ACD-894E-0C85C9E41A68}" destId="{FDD9EB57-2E18-4FE6-8C26-6E96F3657C4F}" srcOrd="0" destOrd="0" presId="urn:microsoft.com/office/officeart/2005/8/layout/radial6"/>
    <dgm:cxn modelId="{E0F33677-228F-47F4-9CF5-52BDA357C95E}" srcId="{FAE43342-CDEA-4662-9561-DEC9EDCE316C}" destId="{DE6CC1D3-DD1E-4EA5-8AF0-A61972A4EC20}" srcOrd="4" destOrd="0" parTransId="{C5B7A880-5940-4AA3-AF55-50BA4F03201D}" sibTransId="{C0B74758-7015-4645-833F-1202FD130770}"/>
    <dgm:cxn modelId="{430F4AB5-27BD-4DB3-9DA7-2356E6D170D5}" srcId="{FAE43342-CDEA-4662-9561-DEC9EDCE316C}" destId="{22B8D417-5B7C-4EE6-949E-43041D8431C8}" srcOrd="3" destOrd="0" parTransId="{77CA0894-3A71-4C45-B7EE-EE7C337FC0B7}" sibTransId="{B1C529E7-9179-4CD1-8996-7314913A1811}"/>
    <dgm:cxn modelId="{9DB1E563-A1C1-4BF2-ACCB-D2AA261418C0}" type="presOf" srcId="{3E209EB1-6B59-40AD-8ED3-0501F2AE48EB}" destId="{8B177BAD-7312-400E-A97D-DB9818A8521F}" srcOrd="0" destOrd="0" presId="urn:microsoft.com/office/officeart/2005/8/layout/radial6"/>
    <dgm:cxn modelId="{19008343-892F-4BCC-987D-412F540A6873}" type="presOf" srcId="{22B8D417-5B7C-4EE6-949E-43041D8431C8}" destId="{774B977A-8FA6-4AA8-AB96-D9321620F746}" srcOrd="0" destOrd="0" presId="urn:microsoft.com/office/officeart/2005/8/layout/radial6"/>
    <dgm:cxn modelId="{D4855DE5-C646-4C20-9158-309120A7824C}" srcId="{FAE43342-CDEA-4662-9561-DEC9EDCE316C}" destId="{109520A3-580B-4260-A1B1-2655F40FF2EA}" srcOrd="0" destOrd="0" parTransId="{07C9CCA9-ABCE-4716-8A78-E1927443B1C0}" sibTransId="{050330A2-C4B1-4ACD-894E-0C85C9E41A68}"/>
    <dgm:cxn modelId="{42D3C954-7EAB-46F7-8015-26E8D703BDDA}" type="presOf" srcId="{B1C529E7-9179-4CD1-8996-7314913A1811}" destId="{7BDD980B-92C6-4DD0-ABDC-5E6352E9DCC8}" srcOrd="0" destOrd="0" presId="urn:microsoft.com/office/officeart/2005/8/layout/radial6"/>
    <dgm:cxn modelId="{090E96D6-BAA0-4B09-B920-B4BCC9A26302}" type="presOf" srcId="{109520A3-580B-4260-A1B1-2655F40FF2EA}" destId="{637B2FF7-D012-42DF-ACC3-C40A30100D51}" srcOrd="0" destOrd="0" presId="urn:microsoft.com/office/officeart/2005/8/layout/radial6"/>
    <dgm:cxn modelId="{1EDC038F-7341-4D2B-9EBF-71DCBFE5B921}" type="presOf" srcId="{4E8A1E5C-A8EC-4A9D-AACC-4F183E413D5C}" destId="{FF13A0F7-CEA2-4286-AF40-C97EA9DC6119}" srcOrd="0" destOrd="0" presId="urn:microsoft.com/office/officeart/2005/8/layout/radial6"/>
    <dgm:cxn modelId="{A1DC0312-BA71-4D51-BF24-7E56780CE0A6}" type="presOf" srcId="{FAE43342-CDEA-4662-9561-DEC9EDCE316C}" destId="{13AE6C34-C649-4822-AE45-A2F6CC786430}" srcOrd="0" destOrd="0" presId="urn:microsoft.com/office/officeart/2005/8/layout/radial6"/>
    <dgm:cxn modelId="{751302FD-5EFC-44C8-A84D-296E866B5AAA}" type="presOf" srcId="{79878A62-03DB-43AD-8FA7-9651835B4E4D}" destId="{101AACBE-7129-40E0-AA91-8179090110D0}" srcOrd="0" destOrd="0" presId="urn:microsoft.com/office/officeart/2005/8/layout/radial6"/>
    <dgm:cxn modelId="{E4D4DA65-EA3F-4646-B018-D0EA2609F5DA}" type="presOf" srcId="{C0B74758-7015-4645-833F-1202FD130770}" destId="{7BA9DE4F-C5ED-47AE-8036-211198DAFC56}" srcOrd="0" destOrd="0" presId="urn:microsoft.com/office/officeart/2005/8/layout/radial6"/>
    <dgm:cxn modelId="{83D73C92-5BCC-4744-B3FD-70EA78549C30}" srcId="{3E209EB1-6B59-40AD-8ED3-0501F2AE48EB}" destId="{FAE43342-CDEA-4662-9561-DEC9EDCE316C}" srcOrd="0" destOrd="0" parTransId="{392EEF6B-0100-4BB8-BBBC-1130BC950576}" sibTransId="{B2EA2487-2977-4D2C-A79B-5F2D842550B0}"/>
    <dgm:cxn modelId="{29B069CB-B1A2-4BAA-8708-80E9F70C8138}" srcId="{FAE43342-CDEA-4662-9561-DEC9EDCE316C}" destId="{4E8A1E5C-A8EC-4A9D-AACC-4F183E413D5C}" srcOrd="2" destOrd="0" parTransId="{6C428260-82FE-4173-B357-E6AEA0B75C03}" sibTransId="{110B26F6-17A5-4193-8E58-2CA1C170D120}"/>
    <dgm:cxn modelId="{DF5A6664-C4F2-42C6-A8E9-6A80BC2E1F98}" type="presOf" srcId="{433296CE-CB3A-4B41-AA25-F3BA00492C1B}" destId="{F5107586-0EBF-403E-AE66-02AEE8C38709}" srcOrd="0" destOrd="0" presId="urn:microsoft.com/office/officeart/2005/8/layout/radial6"/>
    <dgm:cxn modelId="{C39A973B-F51F-4BA7-9849-2ADAAC0CB53A}" srcId="{FAE43342-CDEA-4662-9561-DEC9EDCE316C}" destId="{433296CE-CB3A-4B41-AA25-F3BA00492C1B}" srcOrd="1" destOrd="0" parTransId="{8D388D4B-7E56-4A2D-9361-02DF5703225F}" sibTransId="{79878A62-03DB-43AD-8FA7-9651835B4E4D}"/>
    <dgm:cxn modelId="{034E59E9-EA37-44B3-B193-0C9DD242982B}" type="presParOf" srcId="{8B177BAD-7312-400E-A97D-DB9818A8521F}" destId="{13AE6C34-C649-4822-AE45-A2F6CC786430}" srcOrd="0" destOrd="0" presId="urn:microsoft.com/office/officeart/2005/8/layout/radial6"/>
    <dgm:cxn modelId="{44DEFC53-9EB4-49D9-9975-D255C10F43EF}" type="presParOf" srcId="{8B177BAD-7312-400E-A97D-DB9818A8521F}" destId="{637B2FF7-D012-42DF-ACC3-C40A30100D51}" srcOrd="1" destOrd="0" presId="urn:microsoft.com/office/officeart/2005/8/layout/radial6"/>
    <dgm:cxn modelId="{5BF8EEF1-7466-4AB3-A0F5-829006A846EE}" type="presParOf" srcId="{8B177BAD-7312-400E-A97D-DB9818A8521F}" destId="{862D9CD2-D8DC-4838-84C7-EAD486DF4443}" srcOrd="2" destOrd="0" presId="urn:microsoft.com/office/officeart/2005/8/layout/radial6"/>
    <dgm:cxn modelId="{9155BDAC-8B45-48E2-B98B-F3F697C9BA29}" type="presParOf" srcId="{8B177BAD-7312-400E-A97D-DB9818A8521F}" destId="{FDD9EB57-2E18-4FE6-8C26-6E96F3657C4F}" srcOrd="3" destOrd="0" presId="urn:microsoft.com/office/officeart/2005/8/layout/radial6"/>
    <dgm:cxn modelId="{C941DBDC-3461-4D03-AEB0-24DCE804381B}" type="presParOf" srcId="{8B177BAD-7312-400E-A97D-DB9818A8521F}" destId="{F5107586-0EBF-403E-AE66-02AEE8C38709}" srcOrd="4" destOrd="0" presId="urn:microsoft.com/office/officeart/2005/8/layout/radial6"/>
    <dgm:cxn modelId="{CA93E7E4-ED83-4FF0-8A60-1D7842FFF7DF}" type="presParOf" srcId="{8B177BAD-7312-400E-A97D-DB9818A8521F}" destId="{E84B60F4-C5C5-4D15-9444-E5542384A367}" srcOrd="5" destOrd="0" presId="urn:microsoft.com/office/officeart/2005/8/layout/radial6"/>
    <dgm:cxn modelId="{B1339BCF-B26A-4149-9DDD-94FD8F30FDC7}" type="presParOf" srcId="{8B177BAD-7312-400E-A97D-DB9818A8521F}" destId="{101AACBE-7129-40E0-AA91-8179090110D0}" srcOrd="6" destOrd="0" presId="urn:microsoft.com/office/officeart/2005/8/layout/radial6"/>
    <dgm:cxn modelId="{5D7E039B-C8FD-4254-9CFD-3952B00D05D4}" type="presParOf" srcId="{8B177BAD-7312-400E-A97D-DB9818A8521F}" destId="{FF13A0F7-CEA2-4286-AF40-C97EA9DC6119}" srcOrd="7" destOrd="0" presId="urn:microsoft.com/office/officeart/2005/8/layout/radial6"/>
    <dgm:cxn modelId="{44D88BB0-7D06-4AF7-B858-59D9B30CC653}" type="presParOf" srcId="{8B177BAD-7312-400E-A97D-DB9818A8521F}" destId="{03094C03-B193-4552-9101-009FC88DC6F8}" srcOrd="8" destOrd="0" presId="urn:microsoft.com/office/officeart/2005/8/layout/radial6"/>
    <dgm:cxn modelId="{02FFFC34-644F-4E0B-A17A-4BF609F0FCDF}" type="presParOf" srcId="{8B177BAD-7312-400E-A97D-DB9818A8521F}" destId="{A5726A2D-E6B1-44FA-B149-FE5AFDA1526E}" srcOrd="9" destOrd="0" presId="urn:microsoft.com/office/officeart/2005/8/layout/radial6"/>
    <dgm:cxn modelId="{8F8C515C-C32B-4938-BAC0-E9F679D12E22}" type="presParOf" srcId="{8B177BAD-7312-400E-A97D-DB9818A8521F}" destId="{774B977A-8FA6-4AA8-AB96-D9321620F746}" srcOrd="10" destOrd="0" presId="urn:microsoft.com/office/officeart/2005/8/layout/radial6"/>
    <dgm:cxn modelId="{4DF94141-D06D-4242-8E72-39D1C951D27E}" type="presParOf" srcId="{8B177BAD-7312-400E-A97D-DB9818A8521F}" destId="{F9BD0BCE-B575-406B-B4F8-0C60965E1B29}" srcOrd="11" destOrd="0" presId="urn:microsoft.com/office/officeart/2005/8/layout/radial6"/>
    <dgm:cxn modelId="{1EF4F5D9-304E-4612-8418-9EF868A9D51A}" type="presParOf" srcId="{8B177BAD-7312-400E-A97D-DB9818A8521F}" destId="{7BDD980B-92C6-4DD0-ABDC-5E6352E9DCC8}" srcOrd="12" destOrd="0" presId="urn:microsoft.com/office/officeart/2005/8/layout/radial6"/>
    <dgm:cxn modelId="{2AA3E032-E14A-4406-9A38-5EB0016B9D6B}" type="presParOf" srcId="{8B177BAD-7312-400E-A97D-DB9818A8521F}" destId="{3D3E49A4-AC7D-48BA-98B0-52534FE3DCD2}" srcOrd="13" destOrd="0" presId="urn:microsoft.com/office/officeart/2005/8/layout/radial6"/>
    <dgm:cxn modelId="{CE06014E-347D-48B9-BD50-0ACDE01B336F}" type="presParOf" srcId="{8B177BAD-7312-400E-A97D-DB9818A8521F}" destId="{FD06E983-F319-421D-B904-B40F44768A1D}" srcOrd="14" destOrd="0" presId="urn:microsoft.com/office/officeart/2005/8/layout/radial6"/>
    <dgm:cxn modelId="{0DFF0596-A23D-4AB8-89D4-171B1164B160}" type="presParOf" srcId="{8B177BAD-7312-400E-A97D-DB9818A8521F}" destId="{7BA9DE4F-C5ED-47AE-8036-211198DAFC5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4ABCA3-5497-4BE9-99AF-591F1361212B}">
      <dsp:nvSpPr>
        <dsp:cNvPr id="0" name=""/>
        <dsp:cNvSpPr/>
      </dsp:nvSpPr>
      <dsp:spPr>
        <a:xfrm>
          <a:off x="2111158" y="667020"/>
          <a:ext cx="4679873" cy="4679873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957CA3-253D-44F4-B23F-1837D4C3B4A5}">
      <dsp:nvSpPr>
        <dsp:cNvPr id="0" name=""/>
        <dsp:cNvSpPr/>
      </dsp:nvSpPr>
      <dsp:spPr>
        <a:xfrm>
          <a:off x="2111158" y="667020"/>
          <a:ext cx="4679873" cy="4679873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BA6916-DC32-4E00-B981-61B6A4B928AF}">
      <dsp:nvSpPr>
        <dsp:cNvPr id="0" name=""/>
        <dsp:cNvSpPr/>
      </dsp:nvSpPr>
      <dsp:spPr>
        <a:xfrm>
          <a:off x="2111158" y="667020"/>
          <a:ext cx="4679873" cy="4679873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FE5F24-68DA-4EBA-A83F-FEA1032D0F53}">
      <dsp:nvSpPr>
        <dsp:cNvPr id="0" name=""/>
        <dsp:cNvSpPr/>
      </dsp:nvSpPr>
      <dsp:spPr>
        <a:xfrm>
          <a:off x="3456382" y="1688079"/>
          <a:ext cx="2155818" cy="21646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efficiencies</a:t>
          </a:r>
          <a:endParaRPr lang="zh-CN" altLang="en-US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56382" y="1688079"/>
        <a:ext cx="2155818" cy="2164635"/>
      </dsp:txXfrm>
    </dsp:sp>
    <dsp:sp modelId="{4E08D633-C184-4703-B57B-5363827A531D}">
      <dsp:nvSpPr>
        <dsp:cNvPr id="0" name=""/>
        <dsp:cNvSpPr/>
      </dsp:nvSpPr>
      <dsp:spPr>
        <a:xfrm>
          <a:off x="3141552" y="38250"/>
          <a:ext cx="2619086" cy="13661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Times New Roman" pitchFamily="18" charset="0"/>
              <a:cs typeface="Times New Roman" pitchFamily="18" charset="0"/>
            </a:rPr>
            <a:t>optical absorption</a:t>
          </a:r>
          <a:endParaRPr lang="zh-CN" altLang="en-US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1552" y="38250"/>
        <a:ext cx="2619086" cy="1366193"/>
      </dsp:txXfrm>
    </dsp:sp>
    <dsp:sp modelId="{AE118AF7-6BC0-47D9-A9AF-4D0245FA7710}">
      <dsp:nvSpPr>
        <dsp:cNvPr id="0" name=""/>
        <dsp:cNvSpPr/>
      </dsp:nvSpPr>
      <dsp:spPr>
        <a:xfrm>
          <a:off x="5212964" y="3395226"/>
          <a:ext cx="2435055" cy="15090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photogenerated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charge separation</a:t>
          </a:r>
          <a:endParaRPr lang="zh-CN" alt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12964" y="3395226"/>
        <a:ext cx="2435055" cy="1509072"/>
      </dsp:txXfrm>
    </dsp:sp>
    <dsp:sp modelId="{9D2A7DF6-976F-4FE3-A7CD-8CF712E9E23E}">
      <dsp:nvSpPr>
        <dsp:cNvPr id="0" name=""/>
        <dsp:cNvSpPr/>
      </dsp:nvSpPr>
      <dsp:spPr>
        <a:xfrm>
          <a:off x="1244460" y="3395226"/>
          <a:ext cx="2454476" cy="15090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carrier-induced surface reaction</a:t>
          </a:r>
          <a:endParaRPr lang="zh-CN" alt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4460" y="3395226"/>
        <a:ext cx="2454476" cy="15090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A9DE4F-C5ED-47AE-8036-211198DAFC56}">
      <dsp:nvSpPr>
        <dsp:cNvPr id="0" name=""/>
        <dsp:cNvSpPr/>
      </dsp:nvSpPr>
      <dsp:spPr>
        <a:xfrm>
          <a:off x="2009506" y="693257"/>
          <a:ext cx="4621947" cy="4621947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DD980B-92C6-4DD0-ABDC-5E6352E9DCC8}">
      <dsp:nvSpPr>
        <dsp:cNvPr id="0" name=""/>
        <dsp:cNvSpPr/>
      </dsp:nvSpPr>
      <dsp:spPr>
        <a:xfrm>
          <a:off x="2009506" y="693257"/>
          <a:ext cx="4621947" cy="4621947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726A2D-E6B1-44FA-B149-FE5AFDA1526E}">
      <dsp:nvSpPr>
        <dsp:cNvPr id="0" name=""/>
        <dsp:cNvSpPr/>
      </dsp:nvSpPr>
      <dsp:spPr>
        <a:xfrm>
          <a:off x="2009506" y="693257"/>
          <a:ext cx="4621947" cy="462194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1AACBE-7129-40E0-AA91-8179090110D0}">
      <dsp:nvSpPr>
        <dsp:cNvPr id="0" name=""/>
        <dsp:cNvSpPr/>
      </dsp:nvSpPr>
      <dsp:spPr>
        <a:xfrm>
          <a:off x="2009506" y="693257"/>
          <a:ext cx="4621947" cy="4621947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D9EB57-2E18-4FE6-8C26-6E96F3657C4F}">
      <dsp:nvSpPr>
        <dsp:cNvPr id="0" name=""/>
        <dsp:cNvSpPr/>
      </dsp:nvSpPr>
      <dsp:spPr>
        <a:xfrm>
          <a:off x="2009506" y="693257"/>
          <a:ext cx="4621947" cy="4621947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AE6C34-C649-4822-AE45-A2F6CC786430}">
      <dsp:nvSpPr>
        <dsp:cNvPr id="0" name=""/>
        <dsp:cNvSpPr/>
      </dsp:nvSpPr>
      <dsp:spPr>
        <a:xfrm>
          <a:off x="2880312" y="1584172"/>
          <a:ext cx="2843676" cy="2665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err="1" smtClean="0">
              <a:latin typeface="Times New Roman" pitchFamily="18" charset="0"/>
              <a:cs typeface="Times New Roman" pitchFamily="18" charset="0"/>
            </a:rPr>
            <a:t>Photocatalyst</a:t>
          </a:r>
          <a:endParaRPr lang="en-US" altLang="zh-CN" sz="2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Times New Roman" pitchFamily="18" charset="0"/>
              <a:cs typeface="Times New Roman" pitchFamily="18" charset="0"/>
            </a:rPr>
            <a:t>TiO</a:t>
          </a:r>
          <a:r>
            <a:rPr lang="en-US" altLang="zh-CN" sz="2800" kern="12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zh-CN" altLang="en-US" sz="2800" kern="1200" baseline="-25000" dirty="0">
            <a:latin typeface="Times New Roman" pitchFamily="18" charset="0"/>
            <a:cs typeface="Times New Roman" pitchFamily="18" charset="0"/>
          </a:endParaRPr>
        </a:p>
      </dsp:txBody>
      <dsp:txXfrm>
        <a:off x="2880312" y="1584172"/>
        <a:ext cx="2843676" cy="2665129"/>
      </dsp:txXfrm>
    </dsp:sp>
    <dsp:sp modelId="{637B2FF7-D012-42DF-ACC3-C40A30100D51}">
      <dsp:nvSpPr>
        <dsp:cNvPr id="0" name=""/>
        <dsp:cNvSpPr/>
      </dsp:nvSpPr>
      <dsp:spPr>
        <a:xfrm>
          <a:off x="2898638" y="1889"/>
          <a:ext cx="2843682" cy="1490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err="1" smtClean="0">
              <a:latin typeface="Times New Roman" pitchFamily="18" charset="0"/>
              <a:cs typeface="Times New Roman" pitchFamily="18" charset="0"/>
            </a:rPr>
            <a:t>NO</a:t>
          </a:r>
          <a:r>
            <a:rPr lang="en-US" altLang="zh-CN" sz="1800" kern="1200" baseline="-25000" dirty="0" err="1" smtClean="0">
              <a:latin typeface="Times New Roman" pitchFamily="18" charset="0"/>
              <a:cs typeface="Times New Roman" pitchFamily="18" charset="0"/>
            </a:rPr>
            <a:t>x</a:t>
          </a:r>
          <a:r>
            <a:rPr lang="en-US" altLang="zh-CN" sz="1800" kern="1200" baseline="-25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CN" sz="1800" kern="1200" dirty="0" smtClean="0">
              <a:latin typeface="Times New Roman" pitchFamily="18" charset="0"/>
              <a:cs typeface="Times New Roman" pitchFamily="18" charset="0"/>
            </a:rPr>
            <a:t>decomposition</a:t>
          </a:r>
          <a:endParaRPr lang="zh-CN" alt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8638" y="1889"/>
        <a:ext cx="2843682" cy="1490017"/>
      </dsp:txXfrm>
    </dsp:sp>
    <dsp:sp modelId="{F5107586-0EBF-403E-AE66-02AEE8C38709}">
      <dsp:nvSpPr>
        <dsp:cNvPr id="0" name=""/>
        <dsp:cNvSpPr/>
      </dsp:nvSpPr>
      <dsp:spPr>
        <a:xfrm>
          <a:off x="5722322" y="1066632"/>
          <a:ext cx="1490017" cy="24800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>
              <a:latin typeface="Times New Roman" pitchFamily="18" charset="0"/>
              <a:cs typeface="Times New Roman" pitchFamily="18" charset="0"/>
            </a:rPr>
            <a:t>Deodorization </a:t>
          </a:r>
          <a:endParaRPr lang="zh-CN" alt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22322" y="1066632"/>
        <a:ext cx="1490017" cy="2480088"/>
      </dsp:txXfrm>
    </dsp:sp>
    <dsp:sp modelId="{FF13A0F7-CEA2-4286-AF40-C97EA9DC6119}">
      <dsp:nvSpPr>
        <dsp:cNvPr id="0" name=""/>
        <dsp:cNvSpPr/>
      </dsp:nvSpPr>
      <dsp:spPr>
        <a:xfrm>
          <a:off x="4453855" y="4085443"/>
          <a:ext cx="2386903" cy="1490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>
              <a:latin typeface="Times New Roman" pitchFamily="18" charset="0"/>
              <a:cs typeface="Times New Roman" pitchFamily="18" charset="0"/>
            </a:rPr>
            <a:t>Dirtiness prevention </a:t>
          </a:r>
          <a:endParaRPr lang="zh-CN" alt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3855" y="4085443"/>
        <a:ext cx="2386903" cy="1490017"/>
      </dsp:txXfrm>
    </dsp:sp>
    <dsp:sp modelId="{774B977A-8FA6-4AA8-AB96-D9321620F746}">
      <dsp:nvSpPr>
        <dsp:cNvPr id="0" name=""/>
        <dsp:cNvSpPr/>
      </dsp:nvSpPr>
      <dsp:spPr>
        <a:xfrm>
          <a:off x="1690223" y="4085443"/>
          <a:ext cx="2606859" cy="1490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>
              <a:latin typeface="Times New Roman" pitchFamily="18" charset="0"/>
              <a:cs typeface="Times New Roman" pitchFamily="18" charset="0"/>
            </a:rPr>
            <a:t>Water treatment</a:t>
          </a:r>
          <a:endParaRPr lang="zh-CN" alt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0223" y="4085443"/>
        <a:ext cx="2606859" cy="1490017"/>
      </dsp:txXfrm>
    </dsp:sp>
    <dsp:sp modelId="{3D3E49A4-AC7D-48BA-98B0-52534FE3DCD2}">
      <dsp:nvSpPr>
        <dsp:cNvPr id="0" name=""/>
        <dsp:cNvSpPr/>
      </dsp:nvSpPr>
      <dsp:spPr>
        <a:xfrm>
          <a:off x="1428620" y="987408"/>
          <a:ext cx="1490017" cy="2638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>
              <a:latin typeface="Times New Roman" pitchFamily="18" charset="0"/>
              <a:cs typeface="Times New Roman" pitchFamily="18" charset="0"/>
            </a:rPr>
            <a:t>Anti –bacteria </a:t>
          </a:r>
          <a:endParaRPr lang="zh-CN" alt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8620" y="987408"/>
        <a:ext cx="1490017" cy="2638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A39B7-F6AE-4861-95E9-E68ECDAB5474}" type="datetimeFigureOut">
              <a:rPr lang="zh-CN" altLang="en-US" smtClean="0"/>
              <a:pPr/>
              <a:t>2013/11/12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77CE9-3530-4269-9931-7D172BD2F2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3BE9-FDA6-4533-8E92-E82F2EB492CC}" type="datetimeFigureOut">
              <a:rPr lang="zh-CN" altLang="en-US" smtClean="0"/>
              <a:pPr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2D62-C122-40D2-92E5-C2B078F13E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3BE9-FDA6-4533-8E92-E82F2EB492CC}" type="datetimeFigureOut">
              <a:rPr lang="zh-CN" altLang="en-US" smtClean="0"/>
              <a:pPr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2D62-C122-40D2-92E5-C2B078F13E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3BE9-FDA6-4533-8E92-E82F2EB492CC}" type="datetimeFigureOut">
              <a:rPr lang="zh-CN" altLang="en-US" smtClean="0"/>
              <a:pPr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2D62-C122-40D2-92E5-C2B078F13E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3BE9-FDA6-4533-8E92-E82F2EB492CC}" type="datetimeFigureOut">
              <a:rPr lang="zh-CN" altLang="en-US" smtClean="0"/>
              <a:pPr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2D62-C122-40D2-92E5-C2B078F13E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3BE9-FDA6-4533-8E92-E82F2EB492CC}" type="datetimeFigureOut">
              <a:rPr lang="zh-CN" altLang="en-US" smtClean="0"/>
              <a:pPr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2D62-C122-40D2-92E5-C2B078F13E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3BE9-FDA6-4533-8E92-E82F2EB492CC}" type="datetimeFigureOut">
              <a:rPr lang="zh-CN" altLang="en-US" smtClean="0"/>
              <a:pPr/>
              <a:t>2013/11/12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2D62-C122-40D2-92E5-C2B078F13E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3BE9-FDA6-4533-8E92-E82F2EB492CC}" type="datetimeFigureOut">
              <a:rPr lang="zh-CN" altLang="en-US" smtClean="0"/>
              <a:pPr/>
              <a:t>2013/11/12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2D62-C122-40D2-92E5-C2B078F13E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3BE9-FDA6-4533-8E92-E82F2EB492CC}" type="datetimeFigureOut">
              <a:rPr lang="zh-CN" altLang="en-US" smtClean="0"/>
              <a:pPr/>
              <a:t>2013/11/12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2D62-C122-40D2-92E5-C2B078F13E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3BE9-FDA6-4533-8E92-E82F2EB492CC}" type="datetimeFigureOut">
              <a:rPr lang="zh-CN" altLang="en-US" smtClean="0"/>
              <a:pPr/>
              <a:t>2013/11/12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2D62-C122-40D2-92E5-C2B078F13E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3BE9-FDA6-4533-8E92-E82F2EB492CC}" type="datetimeFigureOut">
              <a:rPr lang="zh-CN" altLang="en-US" smtClean="0"/>
              <a:pPr/>
              <a:t>2013/11/12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2D62-C122-40D2-92E5-C2B078F13E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3BE9-FDA6-4533-8E92-E82F2EB492CC}" type="datetimeFigureOut">
              <a:rPr lang="zh-CN" altLang="en-US" smtClean="0"/>
              <a:pPr/>
              <a:t>2013/11/12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2D62-C122-40D2-92E5-C2B078F13E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3BE9-FDA6-4533-8E92-E82F2EB492CC}" type="datetimeFigureOut">
              <a:rPr lang="zh-CN" altLang="en-US" smtClean="0"/>
              <a:pPr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D2D62-C122-40D2-92E5-C2B078F13E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27809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Surface catalysis</a:t>
            </a:r>
            <a:endParaRPr lang="zh-CN" alt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4293096"/>
            <a:ext cx="5688632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      </a:t>
            </a:r>
            <a:r>
              <a:rPr lang="zh-CN" altLang="en-US" sz="2400" b="1" dirty="0" smtClean="0"/>
              <a:t>王涛、陈兆营、潘圆圆、维丽色、赵辉、张银峰、付雷、程玉田、黄越飞</a:t>
            </a:r>
            <a:endParaRPr lang="zh-CN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544522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20131112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5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Performance improvement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251520" y="836712"/>
          <a:ext cx="88924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36712"/>
            <a:ext cx="810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Enhance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-sized TiO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surface structures and surface properties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407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Surface binding for high thermal stability of TiO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indent="-342900">
              <a:buAutoNum type="arabicParenR"/>
            </a:pPr>
            <a:endParaRPr lang="en-US" altLang="zh-CN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Oxide binding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18253"/>
            <a:ext cx="6552728" cy="447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00192" y="3501008"/>
            <a:ext cx="28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Stabilize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anatase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TiO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improve its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photocatalytic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activity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8072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Carbon binding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4999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2132856"/>
            <a:ext cx="4572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The thin carbon layer act as a barrier to avoid their direct contact, inhibiting crystal growth and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anatase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-to-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rutile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phase transformation. the electronic contacts between semiconductor and carbon layer could contribute to an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eﬀective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separation of electron–hole pairs.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08720"/>
            <a:ext cx="88924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Inorganic acid anion binding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lnSpc>
                <a:spcPct val="150000"/>
              </a:lnSpc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Surface binding with inorganic non-metal anions such as F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,PO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and SO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ions,which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can produce the negative electrostatic field formed in the surface layers of TiO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after modification with the inorganic acids would be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favourable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for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separation of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photogenerated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charges.</a:t>
            </a: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08720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Amine and ammonia surface binding</a:t>
            </a:r>
            <a:endParaRPr lang="zh-CN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5900"/>
            <a:ext cx="864096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5517232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EN can readily bind to surfaces of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mesoporous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TiO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primary particles with negative charges in the reflux process, leading to the formation of well-defined and stable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mesostructured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hybrids.</a:t>
            </a:r>
            <a:endParaRPr lang="zh-CN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0872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2)Surface induction for hierarchical structure assembly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The synergetic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eﬀects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diﬀerent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dimensional levels, high surface-to-volume ratios and permeability. Hydrothermal and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solvothermal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methods</a:t>
            </a:r>
            <a:r>
              <a:rPr lang="zh-CN" altLang="zh-CN" sz="20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creating hierarchical structures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of the control over the particle size, shape, crystal structure and other parameters.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the surface of the building units is first modified in the solution; subsequent self-assembly, or ‘‘growth-then-assembly” process could then induce the formation of hierarchical micro-nanostructures.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a )TiO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b)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ZnO</a:t>
            </a:r>
            <a:endParaRPr lang="zh-CN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08720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3) Surface deposition for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heterojunctional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nanocomposites</a:t>
            </a:r>
            <a:r>
              <a:rPr lang="zh-CN" altLang="zh-CN" sz="2400" dirty="0" smtClean="0"/>
              <a:t> </a:t>
            </a:r>
            <a:r>
              <a:rPr lang="en-US" altLang="zh-CN" sz="2400" dirty="0" smtClean="0"/>
              <a:t>      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Heterojunctional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composites with multiple integrated functional components could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combine the advantages of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diﬀerent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components to overcome some drawbacks of single-component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photocatalysts</a:t>
            </a:r>
            <a:endParaRPr lang="en-US" altLang="zh-CN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improved separation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eﬃciency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photogenerated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electrons and holes,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enhanced light absorption including UV and visible light,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increased stability</a:t>
            </a:r>
            <a:endParaRPr lang="zh-CN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08720"/>
            <a:ext cx="8892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Metal–oxide 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heterojunctional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composites</a:t>
            </a:r>
            <a:endParaRPr lang="zh-CN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52920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257562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   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metals play important roles on improving the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photocatalytic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performance in metal–semiconductor oxide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heterojunctional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composites. The formation of a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Schottky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barrier via Fermi level equilibration between metals and semiconductor oxides, and the surface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plasmon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resonance (SPR) effects are the obvious benefits.</a:t>
            </a:r>
            <a:endParaRPr lang="zh-CN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12776"/>
            <a:ext cx="37799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0872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Semiconductor–oxide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heterojunctional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composites</a:t>
            </a:r>
            <a:endParaRPr lang="zh-CN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57961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5" y="1112540"/>
            <a:ext cx="3275856" cy="574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3789040"/>
            <a:ext cx="5940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000" dirty="0" smtClean="0"/>
              <a:t>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interface of two different semiconductors with different band levels could form a built-in potential easily, such as p–n junctions, which can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promote the separation and transportation of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photogenerated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electron–hole pairs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 The band offset can efficiently promote the charge separation, and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inhibit the charge recombination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and thus enhance the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photocatalytic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performance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36712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Oxide–carbon 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heterojunctional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composites</a:t>
            </a:r>
            <a:endParaRPr lang="zh-CN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88204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86916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enhanced charge separation and transfer efficiency due to the formation of the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heterojunction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(2) extension of light absorption to the visible light region,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(3) increased absorption of reactants and products due to the large surface area.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17188"/>
          <a:stretch>
            <a:fillRect/>
          </a:stretch>
        </p:blipFill>
        <p:spPr bwMode="auto">
          <a:xfrm>
            <a:off x="899592" y="1124744"/>
            <a:ext cx="7694612" cy="3960440"/>
          </a:xfrm>
          <a:prstGeom prst="rect">
            <a:avLst/>
          </a:prstGeom>
          <a:noFill/>
          <a:ln w="9525" cap="flat" cmpd="sng">
            <a:noFill/>
            <a:bevel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915816" y="55892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TiO</a:t>
            </a:r>
            <a:r>
              <a:rPr lang="en-US" altLang="zh-CN" baseline="-25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2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photocatalysis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</a:t>
            </a:r>
            <a:endParaRPr lang="zh-CN" altLang="en-US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0"/>
            <a:ext cx="291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36712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Multi-component oxide-based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heterojunctional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composites</a:t>
            </a:r>
            <a:endParaRPr lang="zh-CN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5373216"/>
            <a:ext cx="8424936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Multiple functional components could offer more benefits for promoting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separation of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photogenerated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electron–hole pairs and extending the light absorption range, and also other additional properties.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08720"/>
            <a:ext cx="8748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4)Surface modification for high-energy-facet exposure</a:t>
            </a:r>
            <a:endParaRPr lang="zh-CN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420888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 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Photocatalytic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reactions mainly take place on the surfaces of semiconductor oxides,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nanoparticle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surface structure would play critical roles in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photocatalysis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especially for exposed high-energy crystal facets.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graphicFrame>
        <p:nvGraphicFramePr>
          <p:cNvPr id="4" name="图示 3"/>
          <p:cNvGraphicFramePr/>
          <p:nvPr/>
        </p:nvGraphicFramePr>
        <p:xfrm>
          <a:off x="323528" y="908720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442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 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980728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Cosmetology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graphene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Environmental conservation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Resource translation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Surface preparation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Stealth material</a:t>
            </a:r>
          </a:p>
          <a:p>
            <a:pPr>
              <a:buFont typeface="Wingdings" pitchFamily="2" charset="2"/>
              <a:buChar char="Ø"/>
            </a:pP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789040"/>
            <a:ext cx="3024336" cy="2792785"/>
          </a:xfrm>
          <a:prstGeom prst="rect">
            <a:avLst/>
          </a:prstGeom>
          <a:noFill/>
        </p:spPr>
      </p:pic>
      <p:pic>
        <p:nvPicPr>
          <p:cNvPr id="9" name="Picture 9" descr="专家讲解 三元催化器的维护以及故障判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1615" y="980728"/>
            <a:ext cx="33071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789040"/>
            <a:ext cx="331236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mf1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861048"/>
            <a:ext cx="24117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916832"/>
            <a:ext cx="84969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Pacific Northwest National Laboratory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Stanford University</a:t>
            </a:r>
          </a:p>
          <a:p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Dongyuan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Zhao</a:t>
            </a:r>
          </a:p>
          <a:p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Xueming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7544" y="270892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Thanks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580112" y="1772816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483768" y="2996952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63367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27584" y="515719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The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comparison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electrode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potential between TiO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electron -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hole pairs electric potential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3.0ev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oxidation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 reduction pairs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potential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6516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Fundamental issues associated with TiO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photocatalysis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896448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photon  absorption  step in a photocatalytic reaction is relevant to surfaces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lattice truncation and surface dangling bonds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ratio of ‘surface’ atoms to ‘bulk’ atoms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Surface modification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surface doping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buFont typeface="Wingdings" pitchFamily="2" charset="2"/>
              <a:buChar char="Ø"/>
            </a:pPr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4052714" cy="36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0872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b="1" dirty="0" smtClean="0">
                <a:latin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</a:rPr>
              <a:t>)</a:t>
            </a:r>
            <a:r>
              <a:rPr lang="zh-CN" altLang="en-US" dirty="0" smtClean="0">
                <a:latin typeface="Times New Roman" pitchFamily="18" charset="0"/>
              </a:rPr>
              <a:t>、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Charge  transport  and  transfer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Excitation and charge carriers generation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Generated charge carriers transport to the surface and be trapped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Recombination of electron and hole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Charge transfer between the surface and the chemisorbed (or physisorbed) species and redox reaction</a:t>
            </a:r>
          </a:p>
          <a:p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4032573" cy="2954090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29000"/>
            <a:ext cx="3744416" cy="3096344"/>
          </a:xfrm>
          <a:prstGeom prst="rect">
            <a:avLst/>
          </a:prstGeom>
          <a:noFill/>
          <a:ln w="9525" cap="flat" cmpd="sng">
            <a:noFill/>
            <a:bevel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0872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Adsorption  and  the  adsorbed  state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physical and electronic structures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Coverage, thermal stability and reactivity, adsorption structure and site, etc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structure sensitivity and coverage dependence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5742857" cy="36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08720"/>
            <a:ext cx="673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Coverage  dependence</a:t>
            </a:r>
            <a:endParaRPr lang="zh-CN" altLang="en-US" sz="20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853401" cy="53732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80728"/>
            <a:ext cx="3419872" cy="4536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4128" y="5661248"/>
            <a:ext cx="341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Trimethyl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acetate (TMA)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332656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Phase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8136904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Anatase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(A)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Rutile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(R)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Mixed-phase(A and R)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610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Mixed-phase TiO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photocatalysts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show interesting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photocatalytic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properties not seen in either single phase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340768"/>
            <a:ext cx="1838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340768"/>
            <a:ext cx="208823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3968" y="270892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         A                                  R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221088"/>
            <a:ext cx="235344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228184" y="645333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                    R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截图20131110160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524" y="0"/>
            <a:ext cx="2390476" cy="76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Particle surfaces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16832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Particle shape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spheres, tubes, rods, cubes, sheets,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polyhedrals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and more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Particle size: Changes in particle size influence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photoactivity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through changes in surface area, light scattering and light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absorptivity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Particle suspensions: remove the role of particle–particle interfaces, grain boundary charge trapping and recombination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812</Words>
  <Application>Microsoft Office PowerPoint</Application>
  <PresentationFormat>全屏显示(4:3)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wangtao</dc:creator>
  <cp:lastModifiedBy>wangtao</cp:lastModifiedBy>
  <cp:revision>122</cp:revision>
  <dcterms:created xsi:type="dcterms:W3CDTF">2013-11-09T10:56:04Z</dcterms:created>
  <dcterms:modified xsi:type="dcterms:W3CDTF">2013-11-12T09:33:58Z</dcterms:modified>
</cp:coreProperties>
</file>